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11"/>
  </p:handoutMasterIdLst>
  <p:sldIdLst>
    <p:sldId id="256" r:id="rId3"/>
    <p:sldId id="258" r:id="rId4"/>
    <p:sldId id="277" r:id="rId5"/>
    <p:sldId id="282" r:id="rId6"/>
    <p:sldId id="285" r:id="rId7"/>
    <p:sldId id="283" r:id="rId8"/>
    <p:sldId id="284" r:id="rId9"/>
    <p:sldId id="274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1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BBE9432-DBB5-4C46-9E2F-7BD484B9BCD7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52129E-1A75-41D4-82D1-D28D17721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10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6B1F6-6CE1-44B4-917C-83F355D6D39F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85F58-92A5-4C5F-90C8-F819A1E8D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December 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BCCQ Storyboard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B7EC1-A6E4-4D26-BBA5-DF639C715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0CCB2-ED56-466F-B544-16B956D0D902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18F97-882A-40ED-A95F-B003D02B4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8CF63-628F-474C-A8E1-84FA6C92244E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86824-4220-49DA-8463-8A1436379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3B9C1-0F33-4690-AE36-C14EA36B3A3D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49416-A50D-4822-9E6C-050C5D7C7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D7BBC-A577-48E5-9CB2-8C244EAD6527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5F89C-05DB-4B43-8E2F-EADED92A7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2444F-7AA5-4A51-9379-F49A8B07F15B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579CF-08AB-4117-9289-473D3F707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013CD-9DE9-45C1-AD6B-A66682FAD74A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881D7-ECD1-434D-AB0E-E97577F6E2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76313-492B-401C-8068-1A8E5414F4BE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1E802-AFF1-4D11-9FAC-5B16F904F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0608E-20A3-45E2-8DF4-406B1A7355BD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B8B0E-056F-4F98-AC59-CCACCE4DE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A1B26-517F-462A-A88A-A9E833EFFB2A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5CC63-C4AE-49A6-8262-1F2F5149C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CA2E6-6418-409A-9FF1-F0E2E28EE03F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798D3-B86B-4128-B936-C5173787B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E7CA8-CF23-409D-81D6-B594523AE495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36333-3F20-4CD8-B5DB-06DDB2A0C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FB3F-B57B-4FB7-8EF5-E4B680BD8EC5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7D3E-90E2-4640-AC7C-ED6418F42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2F032-0B32-4770-BF33-E78A0B1CA7B9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ECBC-4BA3-4689-89B5-ACC7F3708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02569-64C2-4835-9B70-6CA947BF2450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AE969-2AFC-496E-972D-AA14653F8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370-239F-480A-92F5-7ECBC5133AB0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F9AD1-DA66-4597-8646-5A40B40FF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84346-8693-44AC-9F24-6976EDB6146E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07FD9-5CA5-4FBD-829C-1B86CB4CD9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C4810-79C3-49CA-B4EB-7D1F486A485B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48B7A-4AE0-48DB-B0A7-E6F8AAD6E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A6F74-C5F6-4781-87B0-EC822979F0B6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91599-1D79-4124-AC10-44AFB9ABFF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2AACB-4CD7-4ECF-B5D5-67AA1B9C49E9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A9E28-B0A2-4F90-B821-1565A47EF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D8484-5E88-4044-A243-C068207AF309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BAD94-FED4-4203-A154-0B889276A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E629F3-A327-4516-B2D7-B16E73B172E9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1AD075-92C1-4D66-88C4-F63B41BF7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4D4A71-B17B-4D48-82AE-E40AC6960040}" type="datetimeFigureOut">
              <a:rPr lang="en-US"/>
              <a:pPr>
                <a:defRPr/>
              </a:pPr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22871B-54BB-476C-8641-54A108286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i="1" dirty="0" smtClean="0"/>
              <a:t>Storyboard Template</a:t>
            </a:r>
            <a:br>
              <a:rPr lang="en-US" sz="4000" i="1" dirty="0" smtClean="0"/>
            </a:br>
            <a:r>
              <a:rPr lang="en-US" sz="4000" i="1" dirty="0" smtClean="0"/>
              <a:t/>
            </a:r>
            <a:br>
              <a:rPr lang="en-US" sz="4000" i="1" dirty="0" smtClean="0"/>
            </a:br>
            <a:endParaRPr lang="en-US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8580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Fundamentals in Quality Improvement Training Program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Workshop #</a:t>
            </a:r>
            <a:r>
              <a:rPr lang="en-US" sz="2400" b="1" dirty="0" smtClean="0"/>
              <a:t>2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Our Project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(be sure to put in your Site/</a:t>
            </a:r>
            <a:r>
              <a:rPr lang="en-US" sz="3200" dirty="0" err="1" smtClean="0"/>
              <a:t>Dept</a:t>
            </a:r>
            <a:r>
              <a:rPr lang="en-US" sz="3200" dirty="0" smtClean="0"/>
              <a:t> name)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Describe the IHQC project– </a:t>
            </a:r>
          </a:p>
          <a:p>
            <a:pPr lvl="1"/>
            <a:r>
              <a:rPr lang="en-US" dirty="0" smtClean="0"/>
              <a:t>Briefly summarize your </a:t>
            </a:r>
            <a:r>
              <a:rPr lang="en-US" dirty="0"/>
              <a:t>p</a:t>
            </a:r>
            <a:r>
              <a:rPr lang="en-US" dirty="0" smtClean="0"/>
              <a:t>roject, including important elements such as:</a:t>
            </a:r>
          </a:p>
          <a:p>
            <a:pPr lvl="2"/>
            <a:r>
              <a:rPr lang="en-US" dirty="0" smtClean="0"/>
              <a:t>Aim Statement</a:t>
            </a:r>
          </a:p>
          <a:p>
            <a:pPr lvl="2"/>
            <a:r>
              <a:rPr lang="en-US" dirty="0" smtClean="0"/>
              <a:t>Patient population of focus</a:t>
            </a:r>
          </a:p>
          <a:p>
            <a:pPr lvl="2"/>
            <a:r>
              <a:rPr lang="en-US" dirty="0" smtClean="0"/>
              <a:t>Goals and timelines</a:t>
            </a:r>
          </a:p>
          <a:p>
            <a:pPr lvl="2"/>
            <a:r>
              <a:rPr lang="en-US" dirty="0" smtClean="0"/>
              <a:t>Why was this a priority for your site?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Project Measures &amp; 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Share your project measures and results.  Consider:</a:t>
            </a:r>
          </a:p>
          <a:p>
            <a:pPr lvl="1"/>
            <a:r>
              <a:rPr lang="en-US" dirty="0" smtClean="0"/>
              <a:t>Data Display - a summary run chart; table, or bar graph if you don’t have enough data yet for a run chart (don’t forget to annotate it!) </a:t>
            </a:r>
          </a:p>
          <a:p>
            <a:pPr lvl="1"/>
            <a:r>
              <a:rPr lang="en-US" dirty="0" smtClean="0"/>
              <a:t>Describe quantitative and qualitative results</a:t>
            </a:r>
          </a:p>
        </p:txBody>
      </p:sp>
    </p:spTree>
    <p:extLst>
      <p:ext uri="{BB962C8B-B14F-4D97-AF65-F5344CB8AC3E}">
        <p14:creationId xmlns:p14="http://schemas.microsoft.com/office/powerpoint/2010/main" val="12117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Improvements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i="1" kern="0" dirty="0"/>
              <a:t>What changes did you test?  What </a:t>
            </a:r>
            <a:r>
              <a:rPr lang="en-US" i="1" kern="0" dirty="0" smtClean="0"/>
              <a:t>worked?  </a:t>
            </a:r>
            <a:r>
              <a:rPr lang="en-US" dirty="0" smtClean="0"/>
              <a:t>Brief description of project changes, tools or approaches</a:t>
            </a:r>
          </a:p>
          <a:p>
            <a:pPr lvl="1"/>
            <a:r>
              <a:rPr lang="en-US" dirty="0" smtClean="0"/>
              <a:t>How was it used?  How/why did this lead to improvements?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For more information, contact: [insert name and email address]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024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Key Learnings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i="1" kern="0" dirty="0" smtClean="0"/>
              <a:t>Describe key learning(s) from your IHQC Project experience</a:t>
            </a:r>
          </a:p>
          <a:p>
            <a:pPr lvl="1"/>
            <a:r>
              <a:rPr lang="en-US" dirty="0" smtClean="0"/>
              <a:t>What was the most interesting/surprising to you?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3199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[Site Name] Challenge(s)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Brief description of the challenge(s) the team has experienced so far in the project.  Why is this a challenge?</a:t>
            </a:r>
          </a:p>
          <a:p>
            <a:endParaRPr lang="en-US" dirty="0" smtClean="0"/>
          </a:p>
          <a:p>
            <a:r>
              <a:rPr lang="en-US" dirty="0" smtClean="0"/>
              <a:t>1 or 2 things your team is considering to address this challenge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 smtClean="0"/>
              <a:t>Ideas?  Thoughts?  Contact: [insert name and email address]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20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Improvement Tool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Insert picture/copy of an improvement tool (PDSA Worksheet, Fishbone Diagram, or Process Map) that your team created.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73622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What’s Next for Our Team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Describe the key activities being planned for the next </a:t>
            </a:r>
            <a:r>
              <a:rPr lang="en-US" i="1" dirty="0" smtClean="0"/>
              <a:t>30 – 60 days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7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254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Office Theme</vt:lpstr>
      <vt:lpstr>Custom Design</vt:lpstr>
      <vt:lpstr>Storyboard Template  </vt:lpstr>
      <vt:lpstr>Our Project  (be sure to put in your Site/Dept name)</vt:lpstr>
      <vt:lpstr>Project Measures &amp; Results</vt:lpstr>
      <vt:lpstr>Improvements</vt:lpstr>
      <vt:lpstr>Key Learnings</vt:lpstr>
      <vt:lpstr>[Site Name] Challenge(s)</vt:lpstr>
      <vt:lpstr>Improvement Tool</vt:lpstr>
      <vt:lpstr>What’s Next for Our Team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 Cole</dc:creator>
  <cp:lastModifiedBy>IHQC</cp:lastModifiedBy>
  <cp:revision>59</cp:revision>
  <cp:lastPrinted>2012-11-05T19:23:48Z</cp:lastPrinted>
  <dcterms:created xsi:type="dcterms:W3CDTF">2010-11-17T04:58:55Z</dcterms:created>
  <dcterms:modified xsi:type="dcterms:W3CDTF">2018-11-29T00:13:00Z</dcterms:modified>
</cp:coreProperties>
</file>